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DEDB7-5750-41DF-AF7A-43839CE021B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0227D-2271-4352-8762-B73BD906F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12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D4F94-D2FE-4C6E-B6AE-A9B90007D8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8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908F-9453-492E-95FB-88C98AE94E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9600"/>
            </a:lvl1pPr>
          </a:lstStyle>
          <a:p>
            <a:r>
              <a:rPr lang="en-US" dirty="0"/>
              <a:t>Message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FCBB1B-DC05-44D9-8011-9128782741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6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93624-54FF-4B8F-A70C-B7B16763D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084FB-942C-4F9E-9A22-876922286F5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F839A-6953-44E3-BD00-81E9B0CE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1A269-6D26-47B3-9D03-851B5C956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6D5A5-DAF5-4C99-A552-0C20BEBA1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4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2C900-9A42-4312-BD49-2F2CC92EA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8500"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0ACDF-F07C-4F99-82F4-7B443E72F57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5000"/>
            </a:lvl1pPr>
          </a:lstStyle>
          <a:p>
            <a:pPr lvl="0"/>
            <a:r>
              <a:rPr lang="en-US" dirty="0"/>
              <a:t> The font style and text box have been setup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D1BEC-CB29-425B-B443-E73268B14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084FB-942C-4F9E-9A22-876922286F5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E1472-CDA3-4823-907D-23C7FB242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B09D3-FB92-4D97-9F10-087D7578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6D5A5-DAF5-4C99-A552-0C20BEBA1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4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1F7C-AA82-4627-BF9A-09C6DFCC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F2570-EA6A-4417-83CD-495EE928A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94B89-EEFE-4532-9AAD-5B1CACA6C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5085BD-EFD9-4D72-9A0D-885811C1FD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42271E-4E70-4809-9E8A-381DC74F7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EF8D30-1CC8-4CF1-8CA8-56866397A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084FB-942C-4F9E-9A22-876922286F5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AACB24-BE11-4B11-B86D-6A3BA47AD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C7BB6-F2E6-425B-B497-CD3ED57D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6D5A5-DAF5-4C99-A552-0C20BEBA1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3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F1B9-353A-4ED5-B2F1-D9155F34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89826-71CD-4067-AB1E-B404D2DE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084FB-942C-4F9E-9A22-876922286F5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CD4928-2483-4226-8FD2-CB881FC0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B2D16-DB89-4710-BB01-E86C4EFD5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6D5A5-DAF5-4C99-A552-0C20BEBA1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38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C41588-6981-4591-925D-A0A305EFE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084FB-942C-4F9E-9A22-876922286F5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D62D8-B61A-4FAB-AB07-E636B369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33ED5-C7C5-46A8-9337-1F2060FA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6D5A5-DAF5-4C99-A552-0C20BEBA1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 hasCustomPrompt="1"/>
          </p:nvPr>
        </p:nvSpPr>
        <p:spPr>
          <a:xfrm>
            <a:off x="415600" y="1674733"/>
            <a:ext cx="11360800" cy="27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15600" y="4492300"/>
            <a:ext cx="11360800" cy="1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7341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54BD53-963E-4CE8-9A73-DBEFAAC7B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46EAA-D27C-47E5-AD2D-1E3E871C1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EFB45-AB3A-4640-BE52-3E7819CEA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084FB-942C-4F9E-9A22-876922286F5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602C4-0984-4F09-A3EF-ED017B1C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AD95E-EF36-4019-BC04-070942B42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6D5A5-DAF5-4C99-A552-0C20BEBA1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71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B7F5F9DA-9175-4A8C-BD96-AD59B1BCB943}"/>
              </a:ext>
            </a:extLst>
          </p:cNvPr>
          <p:cNvSpPr txBox="1">
            <a:spLocks/>
          </p:cNvSpPr>
          <p:nvPr/>
        </p:nvSpPr>
        <p:spPr>
          <a:xfrm>
            <a:off x="7144284" y="5054823"/>
            <a:ext cx="4717279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smtClean="0">
                <a:solidFill>
                  <a:schemeClr val="bg1"/>
                </a:solidFill>
                <a:latin typeface="Georgia Pro Semibold" panose="02040702050405020303" pitchFamily="18" charset="0"/>
              </a:rPr>
              <a:t>Speaker</a:t>
            </a:r>
          </a:p>
          <a:p>
            <a:r>
              <a:rPr lang="en-US" sz="5200" smtClean="0">
                <a:solidFill>
                  <a:schemeClr val="bg1"/>
                </a:solidFill>
                <a:latin typeface="Georgia Pro Semibold" panose="02040702050405020303" pitchFamily="18" charset="0"/>
              </a:rPr>
              <a:t>Date</a:t>
            </a:r>
            <a:endParaRPr lang="en-US" sz="5200" dirty="0">
              <a:solidFill>
                <a:schemeClr val="bg1"/>
              </a:solidFill>
              <a:latin typeface="Georgia Pro Semibold" panose="020407020504050203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2"/>
            <a:ext cx="12195149" cy="6859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6C0F16-31EE-45F4-92D8-35DEF220F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569" y="3938239"/>
            <a:ext cx="4759569" cy="846259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Georgia Pro Cond Semibold" panose="02040706050405020303" pitchFamily="18" charset="0"/>
              </a:rPr>
              <a:t>SERMON </a:t>
            </a:r>
            <a:r>
              <a:rPr lang="en-US" sz="4800" b="1" dirty="0" smtClean="0">
                <a:latin typeface="Georgia Pro Cond Semibold" panose="02040706050405020303" pitchFamily="18" charset="0"/>
              </a:rPr>
              <a:t/>
            </a:r>
            <a:br>
              <a:rPr lang="en-US" sz="4800" b="1" dirty="0" smtClean="0">
                <a:latin typeface="Georgia Pro Cond Semibold" panose="02040706050405020303" pitchFamily="18" charset="0"/>
              </a:rPr>
            </a:br>
            <a:r>
              <a:rPr lang="en-US" sz="4800" b="1" dirty="0" smtClean="0">
                <a:latin typeface="Georgia Pro Cond Semibold" panose="02040706050405020303" pitchFamily="18" charset="0"/>
              </a:rPr>
              <a:t>TITLE</a:t>
            </a:r>
            <a:endParaRPr lang="en-US" sz="4800" b="1" dirty="0">
              <a:latin typeface="Georgia Pro Cond Semibold" panose="02040706050405020303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7F5F9DA-9175-4A8C-BD96-AD59B1BCB943}"/>
              </a:ext>
            </a:extLst>
          </p:cNvPr>
          <p:cNvSpPr txBox="1">
            <a:spLocks/>
          </p:cNvSpPr>
          <p:nvPr/>
        </p:nvSpPr>
        <p:spPr>
          <a:xfrm>
            <a:off x="7252061" y="5350224"/>
            <a:ext cx="3985846" cy="880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  <a:latin typeface="Georgia Pro Semibold" panose="02040702050405020303" pitchFamily="18" charset="0"/>
              </a:rPr>
              <a:t>Speaker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7145" y="5246300"/>
            <a:ext cx="24692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Georgia Pro Semibold" panose="02040702050405020303" pitchFamily="18" charset="0"/>
              </a:rPr>
              <a:t>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26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99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06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00" y="1183413"/>
            <a:ext cx="11360800" cy="270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Ministry Time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76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10</Words>
  <Application>Microsoft Office PowerPoint</Application>
  <PresentationFormat>Widescreen</PresentationFormat>
  <Paragraphs>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Georgia Pro Cond Semibold</vt:lpstr>
      <vt:lpstr>Georgia Pro Semibold</vt:lpstr>
      <vt:lpstr>Office Theme</vt:lpstr>
      <vt:lpstr>SERMON  TITLE</vt:lpstr>
      <vt:lpstr>PowerPoint Presentation</vt:lpstr>
      <vt:lpstr>PowerPoint Presentation</vt:lpstr>
      <vt:lpstr>Ministry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john.mullen@praguefellowship.cz</dc:creator>
  <cp:lastModifiedBy>John Mullen</cp:lastModifiedBy>
  <cp:revision>14</cp:revision>
  <dcterms:created xsi:type="dcterms:W3CDTF">2019-07-23T10:18:34Z</dcterms:created>
  <dcterms:modified xsi:type="dcterms:W3CDTF">2024-04-16T11:19:59Z</dcterms:modified>
</cp:coreProperties>
</file>